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85801"/>
  </p:normalViewPr>
  <p:slideViewPr>
    <p:cSldViewPr snapToGrid="0">
      <p:cViewPr varScale="1">
        <p:scale>
          <a:sx n="86" d="100"/>
          <a:sy n="86" d="100"/>
        </p:scale>
        <p:origin x="216" y="-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0.33</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0.55000000000000004</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0.94</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0.74</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1"/>
          <c:min val="-0.4"/>
        </c:scaling>
        <c:delete val="0"/>
        <c:axPos val="l"/>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dirty="0"/>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1" i="0" u="none" strike="noStrike" kern="1200" spc="0" baseline="0">
                <a:solidFill>
                  <a:schemeClr val="tx1">
                    <a:lumMod val="65000"/>
                    <a:lumOff val="35000"/>
                  </a:schemeClr>
                </a:solidFill>
                <a:latin typeface="+mn-lt"/>
                <a:ea typeface="+mn-ea"/>
                <a:cs typeface="+mn-cs"/>
              </a:defRPr>
            </a:pPr>
            <a:r>
              <a:rPr lang="en-AU" b="1" dirty="0"/>
              <a:t>Evaluation Methods*</a:t>
            </a:r>
          </a:p>
        </c:rich>
      </c:tx>
      <c:overlay val="0"/>
      <c:spPr>
        <a:noFill/>
        <a:ln>
          <a:noFill/>
        </a:ln>
        <a:effectLst/>
      </c:spPr>
      <c:txPr>
        <a:bodyPr rot="0" spcFirstLastPara="1" vertOverflow="ellipsis" vert="horz" wrap="square" anchor="ctr" anchorCtr="1"/>
        <a:lstStyle/>
        <a:p>
          <a:pPr>
            <a:defRPr lang="zh-CN" sz="18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b="1" dirty="0"/>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1"/>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Best performance from all methods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dimensions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52411074"/>
              </p:ext>
            </p:extLst>
          </p:nvPr>
        </p:nvGraphicFramePr>
        <p:xfrm>
          <a:off x="3706124" y="2965469"/>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59104024"/>
              </p:ext>
            </p:extLst>
          </p:nvPr>
        </p:nvGraphicFramePr>
        <p:xfrm>
          <a:off x="399456" y="2965470"/>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093486" y="3845071"/>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211356" y="5594717"/>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274784751"/>
              </p:ext>
            </p:extLst>
          </p:nvPr>
        </p:nvGraphicFramePr>
        <p:xfrm>
          <a:off x="6588252" y="2858462"/>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categorical variables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1320988795"/>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8214C96-8CB0-5848-AA8B-5CB83C4EDB3A}"/>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1851211436"/>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08960E13-182D-DA49-87E7-C6FDA1F6D067}"/>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Graphic spid="13"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5725029"/>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554954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121647" y="1024734"/>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1446924703"/>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id="{67EA6D04-EEFB-164B-AFCD-508AFC3C9E76}"/>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1" presetClass="entr" presetSubtype="0" fill="hold" grpId="1"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Graphic spid="2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4575101" cy="3491290"/>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892399188"/>
              </p:ext>
            </p:extLst>
          </p:nvPr>
        </p:nvGraphicFramePr>
        <p:xfrm>
          <a:off x="5059419" y="1486691"/>
          <a:ext cx="5165295" cy="4391838"/>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46A027CC-51B8-4C4A-941D-087186B70C2C}"/>
              </a:ext>
            </a:extLst>
          </p:cNvPr>
          <p:cNvSpPr txBox="1"/>
          <p:nvPr/>
        </p:nvSpPr>
        <p:spPr>
          <a:xfrm>
            <a:off x="385328" y="6406449"/>
            <a:ext cx="2382383" cy="276999"/>
          </a:xfrm>
          <a:prstGeom prst="rect">
            <a:avLst/>
          </a:prstGeom>
          <a:noFill/>
        </p:spPr>
        <p:txBody>
          <a:bodyPr wrap="none" rtlCol="0">
            <a:spAutoFit/>
          </a:bodyPr>
          <a:lstStyle/>
          <a:p>
            <a:r>
              <a:rPr lang="en-US" sz="1200" i="1" dirty="0"/>
              <a:t>*evaluated on oversampled data</a:t>
            </a:r>
          </a:p>
        </p:txBody>
      </p:sp>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568951596"/>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484555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1613</TotalTime>
  <Words>2529</Words>
  <Application>Microsoft Macintosh PowerPoint</Application>
  <PresentationFormat>Widescreen</PresentationFormat>
  <Paragraphs>328</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170</cp:revision>
  <dcterms:created xsi:type="dcterms:W3CDTF">2020-10-19T03:32:08Z</dcterms:created>
  <dcterms:modified xsi:type="dcterms:W3CDTF">2020-11-01T14:01:35Z</dcterms:modified>
</cp:coreProperties>
</file>